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7319"/>
  </p:normalViewPr>
  <p:slideViewPr>
    <p:cSldViewPr snapToGrid="0" snapToObjects="1" showGuides="1">
      <p:cViewPr>
        <p:scale>
          <a:sx n="117" d="100"/>
          <a:sy n="117" d="100"/>
        </p:scale>
        <p:origin x="-74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4B17065-D23B-5E43-818A-B47ADB5FF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87" y="0"/>
            <a:ext cx="888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11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3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570F4AA-F386-B842-93E3-5E6CC21B4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87" y="0"/>
            <a:ext cx="888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4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1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12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22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106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06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79EB70-5D91-4B46-B78E-B07DAABBA211}" type="datetimeFigureOut">
              <a:rPr lang="es-MX" smtClean="0"/>
              <a:t>20/02/2023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D517AE-4FB9-364A-974B-C4BD142DE2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41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0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6B73320-0533-7A4B-8AB3-D92844CEF481}"/>
              </a:ext>
            </a:extLst>
          </p:cNvPr>
          <p:cNvSpPr txBox="1"/>
          <p:nvPr/>
        </p:nvSpPr>
        <p:spPr>
          <a:xfrm>
            <a:off x="6314830" y="5244123"/>
            <a:ext cx="231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(Agregar los datos: Nombre, Dirección y Teléfono de cada Instituto y Delegación).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07AD570-410D-FB49-AC6C-C854184C439C}"/>
              </a:ext>
            </a:extLst>
          </p:cNvPr>
          <p:cNvSpPr txBox="1"/>
          <p:nvPr/>
        </p:nvSpPr>
        <p:spPr>
          <a:xfrm>
            <a:off x="6314830" y="6056922"/>
            <a:ext cx="231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(Agregar los datos: Nombre, Dirección y Teléfono del OEC que le corresponda a cada Instituto y Delegación).</a:t>
            </a:r>
          </a:p>
        </p:txBody>
      </p:sp>
    </p:spTree>
    <p:extLst>
      <p:ext uri="{BB962C8B-B14F-4D97-AF65-F5344CB8AC3E}">
        <p14:creationId xmlns:p14="http://schemas.microsoft.com/office/powerpoint/2010/main" val="1611592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37</Words>
  <Application>Microsoft Office PowerPoint</Application>
  <PresentationFormat>Carta (216 x 279 mm)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Claudia Rocio Orozco Gutierrez</cp:lastModifiedBy>
  <cp:revision>8</cp:revision>
  <dcterms:created xsi:type="dcterms:W3CDTF">2023-01-23T16:09:42Z</dcterms:created>
  <dcterms:modified xsi:type="dcterms:W3CDTF">2023-02-20T17:02:58Z</dcterms:modified>
</cp:coreProperties>
</file>